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87" r:id="rId3"/>
    <p:sldId id="307" r:id="rId4"/>
    <p:sldId id="308" r:id="rId5"/>
    <p:sldId id="309" r:id="rId6"/>
    <p:sldId id="310" r:id="rId7"/>
    <p:sldId id="306" r:id="rId8"/>
    <p:sldId id="312" r:id="rId9"/>
    <p:sldId id="313" r:id="rId10"/>
    <p:sldId id="319" r:id="rId11"/>
    <p:sldId id="288" r:id="rId12"/>
    <p:sldId id="321" r:id="rId13"/>
    <p:sldId id="315" r:id="rId14"/>
    <p:sldId id="305" r:id="rId15"/>
    <p:sldId id="311" r:id="rId16"/>
    <p:sldId id="314" r:id="rId17"/>
    <p:sldId id="316" r:id="rId18"/>
    <p:sldId id="320" r:id="rId19"/>
    <p:sldId id="317" r:id="rId20"/>
    <p:sldId id="318" r:id="rId21"/>
    <p:sldId id="300" r:id="rId22"/>
    <p:sldId id="302" r:id="rId23"/>
    <p:sldId id="303" r:id="rId24"/>
    <p:sldId id="301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304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2700" y="3340100"/>
            <a:ext cx="12202510" cy="30988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5337065" y="5150069"/>
            <a:ext cx="1502980" cy="8513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flipV="1">
            <a:off x="5337065" y="775138"/>
            <a:ext cx="1502980" cy="85659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0250" y="1730504"/>
            <a:ext cx="2136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smtClean="0"/>
              <a:t>Analysis </a:t>
            </a:r>
            <a:r>
              <a:rPr lang="de-DE" sz="2000" b="1" dirty="0" err="1" smtClean="0"/>
              <a:t>executed</a:t>
            </a:r>
            <a:r>
              <a:rPr lang="de-DE" sz="2000" b="1" dirty="0" smtClean="0"/>
              <a:t> </a:t>
            </a:r>
          </a:p>
          <a:p>
            <a:pPr algn="ctr"/>
            <a:r>
              <a:rPr lang="de-DE" sz="2000" b="1" dirty="0" smtClean="0"/>
              <a:t>at </a:t>
            </a:r>
            <a:r>
              <a:rPr lang="de-DE" sz="2000" b="1" dirty="0" err="1" smtClean="0"/>
              <a:t>intervals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58027" y="4247731"/>
            <a:ext cx="36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 smtClean="0"/>
              <a:t>Requesting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property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suggestions</a:t>
            </a:r>
            <a:endParaRPr lang="de-DE" sz="2000" b="1" dirty="0" smtClean="0"/>
          </a:p>
          <a:p>
            <a:pPr algn="ctr"/>
            <a:r>
              <a:rPr lang="de-DE" sz="2000" b="1" dirty="0" err="1" smtClean="0"/>
              <a:t>for</a:t>
            </a:r>
            <a:r>
              <a:rPr lang="de-DE" sz="2000" b="1" dirty="0" smtClean="0"/>
              <a:t> a </a:t>
            </a:r>
            <a:r>
              <a:rPr lang="de-DE" sz="2000" b="1" dirty="0" err="1" smtClean="0"/>
              <a:t>specific</a:t>
            </a:r>
            <a:r>
              <a:rPr lang="de-DE" sz="2000" b="1" dirty="0" smtClean="0"/>
              <a:t> Item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17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857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1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40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600" y="1326995"/>
            <a:ext cx="8712200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appearances	(only if both statements are relevant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  <a:r>
              <a:rPr lang="de-DE" dirty="0" smtClean="0"/>
              <a:t> Test-Environment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Terms (of all Entities) required</a:t>
            </a:r>
          </a:p>
          <a:p>
            <a:pPr lvl="1"/>
            <a:r>
              <a:rPr lang="en-US" dirty="0" smtClean="0"/>
              <a:t>Labels </a:t>
            </a:r>
          </a:p>
          <a:p>
            <a:pPr lvl="1"/>
            <a:r>
              <a:rPr lang="en-US" dirty="0" smtClean="0"/>
              <a:t>Descriptions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importing some specific items: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1" y="3860852"/>
            <a:ext cx="9020175" cy="170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5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</a:t>
            </a:r>
            <a:r>
              <a:rPr lang="de-DE" dirty="0" smtClean="0"/>
              <a:t>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</a:t>
            </a:r>
            <a:r>
              <a:rPr lang="de-DE" dirty="0" smtClean="0"/>
              <a:t>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feedback to determine relevance (options)</a:t>
            </a:r>
          </a:p>
          <a:p>
            <a:pPr lvl="1"/>
            <a:r>
              <a:rPr lang="en-US" dirty="0"/>
              <a:t>User ranks suggestions to not relevant and  relevant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endParaRPr lang="de-DE" dirty="0"/>
          </a:p>
          <a:p>
            <a:pPr lvl="1"/>
            <a:r>
              <a:rPr lang="de-DE" dirty="0" err="1"/>
              <a:t>Crowdsourcing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people</a:t>
            </a:r>
            <a:endParaRPr lang="de-DE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1635273"/>
            <a:ext cx="5646738" cy="4130379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0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10215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759</Words>
  <Application>Microsoft Office PowerPoint</Application>
  <PresentationFormat>Custom</PresentationFormat>
  <Paragraphs>352</Paragraphs>
  <Slides>35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powerpoint_hpi_cgs_wide</vt:lpstr>
      <vt:lpstr>Wikidata.lib</vt:lpstr>
      <vt:lpstr>Wikidata.lib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PowerPoint Presentation</vt:lpstr>
      <vt:lpstr>Ranking </vt:lpstr>
      <vt:lpstr>Improvement</vt:lpstr>
      <vt:lpstr>Refactoring</vt:lpstr>
      <vt:lpstr>Sources &amp; Qualifiers „Suggestions“</vt:lpstr>
      <vt:lpstr>Achievement 2: Item - property dependent item search </vt:lpstr>
      <vt:lpstr>… instead of</vt:lpstr>
      <vt:lpstr>Analysis</vt:lpstr>
      <vt:lpstr>Math</vt:lpstr>
      <vt:lpstr>Local Test-Environment</vt:lpstr>
      <vt:lpstr>PowerPoint Presentation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177</cp:revision>
  <dcterms:created xsi:type="dcterms:W3CDTF">2014-01-22T15:15:36Z</dcterms:created>
  <dcterms:modified xsi:type="dcterms:W3CDTF">2014-06-03T12:27:58Z</dcterms:modified>
</cp:coreProperties>
</file>